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96" r:id="rId7"/>
    <p:sldId id="297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03BBEC-260A-431A-B257-6AF64A5AF152}" v="36" dt="2025-02-25T15:02:05.3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28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 Nienhuis" userId="2c6c04f1-77c7-44b5-a463-93386779ab63" providerId="ADAL" clId="{1203BBEC-260A-431A-B257-6AF64A5AF152}"/>
    <pc:docChg chg="modSld">
      <pc:chgData name="Ben Nienhuis" userId="2c6c04f1-77c7-44b5-a463-93386779ab63" providerId="ADAL" clId="{1203BBEC-260A-431A-B257-6AF64A5AF152}" dt="2025-02-25T15:02:05.336" v="72" actId="20577"/>
      <pc:docMkLst>
        <pc:docMk/>
      </pc:docMkLst>
      <pc:sldChg chg="modSp mod">
        <pc:chgData name="Ben Nienhuis" userId="2c6c04f1-77c7-44b5-a463-93386779ab63" providerId="ADAL" clId="{1203BBEC-260A-431A-B257-6AF64A5AF152}" dt="2025-02-24T15:11:49.627" v="1" actId="20577"/>
        <pc:sldMkLst>
          <pc:docMk/>
          <pc:sldMk cId="3324606441" sldId="256"/>
        </pc:sldMkLst>
        <pc:spChg chg="mod">
          <ac:chgData name="Ben Nienhuis" userId="2c6c04f1-77c7-44b5-a463-93386779ab63" providerId="ADAL" clId="{1203BBEC-260A-431A-B257-6AF64A5AF152}" dt="2025-02-24T15:11:49.627" v="1" actId="20577"/>
          <ac:spMkLst>
            <pc:docMk/>
            <pc:sldMk cId="3324606441" sldId="256"/>
            <ac:spMk id="4" creationId="{31103858-8CD9-499C-8B50-6703A03A71EE}"/>
          </ac:spMkLst>
        </pc:spChg>
      </pc:sldChg>
      <pc:sldChg chg="modSp">
        <pc:chgData name="Ben Nienhuis" userId="2c6c04f1-77c7-44b5-a463-93386779ab63" providerId="ADAL" clId="{1203BBEC-260A-431A-B257-6AF64A5AF152}" dt="2025-02-25T15:02:05.336" v="72" actId="20577"/>
        <pc:sldMkLst>
          <pc:docMk/>
          <pc:sldMk cId="3911661695" sldId="262"/>
        </pc:sldMkLst>
        <pc:spChg chg="mod">
          <ac:chgData name="Ben Nienhuis" userId="2c6c04f1-77c7-44b5-a463-93386779ab63" providerId="ADAL" clId="{1203BBEC-260A-431A-B257-6AF64A5AF152}" dt="2025-02-25T15:02:05.336" v="72" actId="20577"/>
          <ac:spMkLst>
            <pc:docMk/>
            <pc:sldMk cId="3911661695" sldId="262"/>
            <ac:spMk id="7" creationId="{62AC4B9C-9E90-4736-B8FD-44800C79CB11}"/>
          </ac:spMkLst>
        </pc:spChg>
      </pc:sldChg>
      <pc:sldChg chg="modSp mod">
        <pc:chgData name="Ben Nienhuis" userId="2c6c04f1-77c7-44b5-a463-93386779ab63" providerId="ADAL" clId="{1203BBEC-260A-431A-B257-6AF64A5AF152}" dt="2025-02-25T15:01:25.646" v="36" actId="20577"/>
        <pc:sldMkLst>
          <pc:docMk/>
          <pc:sldMk cId="3057511147" sldId="297"/>
        </pc:sldMkLst>
        <pc:spChg chg="mod">
          <ac:chgData name="Ben Nienhuis" userId="2c6c04f1-77c7-44b5-a463-93386779ab63" providerId="ADAL" clId="{1203BBEC-260A-431A-B257-6AF64A5AF152}" dt="2025-02-25T15:01:25.646" v="36" actId="20577"/>
          <ac:spMkLst>
            <pc:docMk/>
            <pc:sldMk cId="3057511147" sldId="297"/>
            <ac:spMk id="4" creationId="{0639E412-E1CB-9EB9-1283-02CEE813502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pening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1130533" y="6142150"/>
            <a:ext cx="468006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41450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Met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/>
          <a:lstStyle>
            <a:lvl1pPr marL="0" indent="0" algn="l">
              <a:buFontTx/>
              <a:buNone/>
              <a:defRPr sz="16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r>
              <a:rPr lang="nl-NL" dirty="0"/>
              <a:t>Verplaats deze vervolgens naar de achtergrond om de tekst te typen.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3060000"/>
            <a:ext cx="828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44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20000" y="3816000"/>
            <a:ext cx="828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768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Zonder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3060000"/>
            <a:ext cx="828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4400" b="1" i="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20000" y="3816000"/>
            <a:ext cx="828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055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tekst/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818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/>
          <a:lstStyle>
            <a:lvl1pPr marL="0" indent="0" algn="l">
              <a:buFontTx/>
              <a:buNone/>
              <a:defRPr sz="16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888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600" dirty="0"/>
              <a:t> 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886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4932000" cy="720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2088000" y="1476000"/>
            <a:ext cx="36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6120000" y="0"/>
            <a:ext cx="3600000" cy="6858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600" dirty="0"/>
              <a:t> </a:t>
            </a:r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399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4932000" cy="720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2088000" y="1476000"/>
            <a:ext cx="72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04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1130533" y="6142150"/>
            <a:ext cx="468006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49768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9036000" cy="1080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052000" y="1728000"/>
            <a:ext cx="77400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625692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2" r:id="rId3"/>
    <p:sldLayoutId id="2147483650" r:id="rId4"/>
    <p:sldLayoutId id="2147483653" r:id="rId5"/>
    <p:sldLayoutId id="2147483657" r:id="rId6"/>
    <p:sldLayoutId id="2147483654" r:id="rId7"/>
    <p:sldLayoutId id="2147483655" r:id="rId8"/>
    <p:sldLayoutId id="2147483656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baseline="0">
          <a:solidFill>
            <a:srgbClr val="1E201F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0" indent="-36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 baseline="0">
          <a:solidFill>
            <a:srgbClr val="1E201F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buFontTx/>
        <a:buNone/>
        <a:defRPr sz="2400" kern="1200" baseline="0">
          <a:solidFill>
            <a:srgbClr val="1E201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E201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E201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E201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3CA9C68D-339E-405E-BFE1-A03E9EFE361E}"/>
              </a:ext>
            </a:extLst>
          </p:cNvPr>
          <p:cNvSpPr txBox="1"/>
          <p:nvPr/>
        </p:nvSpPr>
        <p:spPr>
          <a:xfrm>
            <a:off x="1773382" y="845128"/>
            <a:ext cx="8118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</a:p>
          <a:p>
            <a:pPr algn="ctr"/>
            <a:r>
              <a:rPr lang="nl-NL" sz="3600" dirty="0">
                <a:solidFill>
                  <a:schemeClr val="accent5">
                    <a:lumMod val="75000"/>
                  </a:schemeClr>
                </a:solidFill>
              </a:rPr>
              <a:t>Toegepaste biologie en scheikunde van Teelt en Handel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64030182-0F01-45E3-A08F-FB63C5A1D5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8527" y="4113073"/>
            <a:ext cx="1814945" cy="1814945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31103858-8CD9-499C-8B50-6703A03A71EE}"/>
              </a:ext>
            </a:extLst>
          </p:cNvPr>
          <p:cNvSpPr txBox="1"/>
          <p:nvPr/>
        </p:nvSpPr>
        <p:spPr>
          <a:xfrm>
            <a:off x="7800109" y="5126182"/>
            <a:ext cx="3020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Blok 3 Les 6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24606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1080429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Blok 3 Veredeling en selectie en Plantinhoudsstoffen</a:t>
            </a:r>
          </a:p>
          <a:p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Programma blok 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15/1 Uitleg Blok en introductie Veredeling en selectie, selectie methodes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22/1 Les 2 Veredeling en selectie, selectie methodes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29/1 Introductie Plantinhoudstoffen &amp; Farmacie , Geur , Kleur en Smaak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06/2 Plantinhoudsstoffen Gewasbescherming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13/2 Plantinhoudstoffen Chemarts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20/2 Vakantie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26/2 Voorbereiden presentatie &amp; werken </a:t>
            </a:r>
            <a:r>
              <a:rPr lang="nl-NL" sz="2400"/>
              <a:t>met geurstoffen</a:t>
            </a: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05/3 Practicum </a:t>
            </a:r>
            <a:r>
              <a:rPr lang="nl-NL" sz="2400" dirty="0" err="1"/>
              <a:t>n.n.t.b</a:t>
            </a:r>
            <a:r>
              <a:rPr lang="nl-NL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12/3 Presentaties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91166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D7E3F4-EDFF-AF66-9D23-C041A386C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C3E6AC2C-CD35-36F7-1855-1BB83059FD9F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D4198DB3-5A37-CCCB-B3D5-1CF9009558C9}"/>
              </a:ext>
            </a:extLst>
          </p:cNvPr>
          <p:cNvSpPr txBox="1"/>
          <p:nvPr/>
        </p:nvSpPr>
        <p:spPr>
          <a:xfrm>
            <a:off x="678873" y="1233055"/>
            <a:ext cx="1080429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Blok 3 Les 6 Voorbereiden Presentatie en Practicum</a:t>
            </a:r>
          </a:p>
          <a:p>
            <a:endParaRPr lang="nl-NL" sz="2400" dirty="0"/>
          </a:p>
          <a:p>
            <a:endParaRPr lang="nl-NL" sz="2400" dirty="0"/>
          </a:p>
          <a:p>
            <a:r>
              <a:rPr lang="nl-NL" sz="2400" dirty="0"/>
              <a:t>Over 2 weken moeten jullie je presentatie geven.</a:t>
            </a:r>
          </a:p>
          <a:p>
            <a:endParaRPr lang="nl-NL" sz="2400" dirty="0"/>
          </a:p>
          <a:p>
            <a:r>
              <a:rPr lang="nl-NL" sz="2400" dirty="0"/>
              <a:t>Dit uur ga je op zoek naar een gewas.</a:t>
            </a:r>
          </a:p>
          <a:p>
            <a:endParaRPr lang="nl-NL" sz="2400" dirty="0"/>
          </a:p>
          <a:p>
            <a:r>
              <a:rPr lang="nl-NL" sz="2400" dirty="0"/>
              <a:t>De docent kan je helpen zoeken en tips geven.</a:t>
            </a:r>
          </a:p>
          <a:p>
            <a:endParaRPr lang="nl-NL" sz="2400" dirty="0"/>
          </a:p>
          <a:p>
            <a:endParaRPr lang="nl-NL" sz="2400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56167294-9660-8689-05C6-36FC996B8E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2279" y="3891395"/>
            <a:ext cx="3765851" cy="2474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47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F65659-9CB2-3BB2-5BF3-B39EA64555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EA67E9A6-FF80-2376-CF50-4A4CDBFBE393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F2310DA2-0935-2AC1-18C1-9D08822733A5}"/>
              </a:ext>
            </a:extLst>
          </p:cNvPr>
          <p:cNvSpPr txBox="1"/>
          <p:nvPr/>
        </p:nvSpPr>
        <p:spPr>
          <a:xfrm>
            <a:off x="678873" y="1233055"/>
            <a:ext cx="10804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Blok 3 Les 6 Voorbereiden Presentatie en Practicum</a:t>
            </a:r>
          </a:p>
          <a:p>
            <a:endParaRPr lang="nl-NL" sz="2400" dirty="0"/>
          </a:p>
          <a:p>
            <a:endParaRPr lang="nl-NL" sz="2400" dirty="0"/>
          </a:p>
          <a:p>
            <a:endParaRPr lang="nl-NL" sz="2400" dirty="0"/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66152508-887B-7D11-452D-4227676E08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837" y="2017885"/>
            <a:ext cx="5715000" cy="3810000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0639E412-E1CB-9EB9-1283-02CEE8135023}"/>
              </a:ext>
            </a:extLst>
          </p:cNvPr>
          <p:cNvSpPr txBox="1"/>
          <p:nvPr/>
        </p:nvSpPr>
        <p:spPr>
          <a:xfrm>
            <a:off x="6692900" y="4904555"/>
            <a:ext cx="452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Aftershave/parfum </a:t>
            </a:r>
          </a:p>
          <a:p>
            <a:r>
              <a:rPr lang="nl-NL" dirty="0"/>
              <a:t>- Geur/massage/medicinale olie maken</a:t>
            </a:r>
          </a:p>
          <a:p>
            <a:endParaRPr lang="nl-NL" dirty="0"/>
          </a:p>
          <a:p>
            <a:r>
              <a:rPr lang="nl-NL" dirty="0"/>
              <a:t>Volg de procedure uit de hand-out</a:t>
            </a:r>
          </a:p>
        </p:txBody>
      </p:sp>
    </p:spTree>
    <p:extLst>
      <p:ext uri="{BB962C8B-B14F-4D97-AF65-F5344CB8AC3E}">
        <p14:creationId xmlns:p14="http://schemas.microsoft.com/office/powerpoint/2010/main" val="3057511147"/>
      </p:ext>
    </p:extLst>
  </p:cSld>
  <p:clrMapOvr>
    <a:masterClrMapping/>
  </p:clrMapOvr>
</p:sld>
</file>

<file path=ppt/theme/theme1.xml><?xml version="1.0" encoding="utf-8"?>
<a:theme xmlns:a="http://schemas.openxmlformats.org/drawingml/2006/main" name="Achtergroen PP van zone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roeneWel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htergroen PP van zone" id="{675F9B1A-8E97-4866-B654-6E773CF2DE0C}" vid="{D9F01F32-646D-4132-95FB-6653F27EA7E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6" ma:contentTypeDescription="Een nieuw document maken." ma:contentTypeScope="" ma:versionID="7fe18b1a06a904c6259f887bdd1a3996">
  <xsd:schema xmlns:xsd="http://www.w3.org/2001/XMLSchema" xmlns:xs="http://www.w3.org/2001/XMLSchema" xmlns:p="http://schemas.microsoft.com/office/2006/metadata/properties" xmlns:ns2="2cb1c85b-b197-48cd-8bb1-fe9e9ee0096b" xmlns:ns3="414a8a67-acf6-4b09-bb49-f84330b442d7" xmlns:ns4="5ad07612-1080-49cf-8fb2-28e7c3022d9a" targetNamespace="http://schemas.microsoft.com/office/2006/metadata/properties" ma:root="true" ma:fieldsID="0898b0b63e522cea48b096f21a662b8a" ns2:_="" ns3:_="" ns4:_="">
    <xsd:import namespace="2cb1c85b-b197-48cd-8bb1-fe9e9ee0096b"/>
    <xsd:import namespace="414a8a67-acf6-4b09-bb49-f84330b442d7"/>
    <xsd:import namespace="5ad07612-1080-49cf-8fb2-28e7c3022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7612-1080-49cf-8fb2-28e7c3022d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b1c85b-b197-48cd-8bb1-fe9e9ee0096b">
      <Terms xmlns="http://schemas.microsoft.com/office/infopath/2007/PartnerControls"/>
    </lcf76f155ced4ddcb4097134ff3c332f>
    <TaxCatchAll xmlns="414a8a67-acf6-4b09-bb49-f84330b442d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3F0698-5BE7-476F-8D7F-83451D7148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b1c85b-b197-48cd-8bb1-fe9e9ee0096b"/>
    <ds:schemaRef ds:uri="414a8a67-acf6-4b09-bb49-f84330b442d7"/>
    <ds:schemaRef ds:uri="5ad07612-1080-49cf-8fb2-28e7c3022d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595E054-A4D1-494E-8569-2006FB09F6F4}">
  <ds:schemaRefs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82ac19c3-1cff-4f70-a585-2de21a3866ce"/>
    <ds:schemaRef ds:uri="http://schemas.microsoft.com/office/infopath/2007/PartnerControls"/>
    <ds:schemaRef ds:uri="http://www.w3.org/XML/1998/namespace"/>
    <ds:schemaRef ds:uri="915d7cad-3e71-4cea-95bb-ac32222adf06"/>
    <ds:schemaRef ds:uri="2cb1c85b-b197-48cd-8bb1-fe9e9ee0096b"/>
    <ds:schemaRef ds:uri="414a8a67-acf6-4b09-bb49-f84330b442d7"/>
  </ds:schemaRefs>
</ds:datastoreItem>
</file>

<file path=customXml/itemProps3.xml><?xml version="1.0" encoding="utf-8"?>
<ds:datastoreItem xmlns:ds="http://schemas.openxmlformats.org/officeDocument/2006/customXml" ds:itemID="{B65929FC-507C-4225-ADC4-799D2B4F0F6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Achtergroen PP van zone</Template>
  <TotalTime>967</TotalTime>
  <Words>151</Words>
  <Application>Microsoft Office PowerPoint</Application>
  <PresentationFormat>Breedbeeld</PresentationFormat>
  <Paragraphs>32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6" baseType="lpstr">
      <vt:lpstr>Arial</vt:lpstr>
      <vt:lpstr>Achtergroen PP van zone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Bertus Boer</dc:creator>
  <cp:lastModifiedBy>Ben Nienhuis</cp:lastModifiedBy>
  <cp:revision>26</cp:revision>
  <dcterms:created xsi:type="dcterms:W3CDTF">2021-01-11T10:50:43Z</dcterms:created>
  <dcterms:modified xsi:type="dcterms:W3CDTF">2025-02-25T15:02:10Z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0x010100F4FEFE2E46C86D4A9898CCC49B418B36</vt:lpwstr>
  </property>
</Properties>
</file>